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521" r:id="rId3"/>
    <p:sldId id="52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55C061-3A53-4168-928E-D280B3061046}" v="4" dt="2022-12-01T15:13:44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9" d="100"/>
          <a:sy n="109" d="100"/>
        </p:scale>
        <p:origin x="46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FC55C061-3A53-4168-928E-D280B3061046}"/>
    <pc:docChg chg="undo custSel addSld delSld modSld">
      <pc:chgData name="אלכס גורבצ'וב" userId="8459a7c7-b354-45d8-a56f-77640536e27f" providerId="ADAL" clId="{FC55C061-3A53-4168-928E-D280B3061046}" dt="2022-12-01T15:16:05.446" v="89" actId="1076"/>
      <pc:docMkLst>
        <pc:docMk/>
      </pc:docMkLst>
      <pc:sldChg chg="addSp delSp modSp mod">
        <pc:chgData name="אלכס גורבצ'וב" userId="8459a7c7-b354-45d8-a56f-77640536e27f" providerId="ADAL" clId="{FC55C061-3A53-4168-928E-D280B3061046}" dt="2022-12-01T15:16:05.446" v="89" actId="1076"/>
        <pc:sldMkLst>
          <pc:docMk/>
          <pc:sldMk cId="3051466074" sldId="521"/>
        </pc:sldMkLst>
        <pc:spChg chg="mod">
          <ac:chgData name="אלכס גורבצ'וב" userId="8459a7c7-b354-45d8-a56f-77640536e27f" providerId="ADAL" clId="{FC55C061-3A53-4168-928E-D280B3061046}" dt="2022-12-01T15:08:44.064" v="24" actId="20577"/>
          <ac:spMkLst>
            <pc:docMk/>
            <pc:sldMk cId="3051466074" sldId="521"/>
            <ac:spMk id="9" creationId="{0AD16726-3C21-C04F-83A6-F10CC5F0A22E}"/>
          </ac:spMkLst>
        </pc:spChg>
        <pc:graphicFrameChg chg="add mod modGraphic">
          <ac:chgData name="אלכס גורבצ'וב" userId="8459a7c7-b354-45d8-a56f-77640536e27f" providerId="ADAL" clId="{FC55C061-3A53-4168-928E-D280B3061046}" dt="2022-12-01T15:16:05.446" v="89" actId="1076"/>
          <ac:graphicFrameMkLst>
            <pc:docMk/>
            <pc:sldMk cId="3051466074" sldId="521"/>
            <ac:graphicFrameMk id="2" creationId="{BDBD523B-A1C8-B2CC-61DE-9363587944B2}"/>
          </ac:graphicFrameMkLst>
        </pc:graphicFrameChg>
        <pc:picChg chg="del">
          <ac:chgData name="אלכס גורבצ'וב" userId="8459a7c7-b354-45d8-a56f-77640536e27f" providerId="ADAL" clId="{FC55C061-3A53-4168-928E-D280B3061046}" dt="2022-12-01T15:08:32.327" v="9" actId="478"/>
          <ac:picMkLst>
            <pc:docMk/>
            <pc:sldMk cId="3051466074" sldId="521"/>
            <ac:picMk id="4" creationId="{9C1AEE87-FD50-573B-848B-145BCEF22F55}"/>
          </ac:picMkLst>
        </pc:picChg>
      </pc:sldChg>
      <pc:sldChg chg="modSp add del mod">
        <pc:chgData name="אלכס גורבצ'וב" userId="8459a7c7-b354-45d8-a56f-77640536e27f" providerId="ADAL" clId="{FC55C061-3A53-4168-928E-D280B3061046}" dt="2022-12-01T15:14:18.352" v="66" actId="20577"/>
        <pc:sldMkLst>
          <pc:docMk/>
          <pc:sldMk cId="3403092877" sldId="522"/>
        </pc:sldMkLst>
        <pc:spChg chg="mod">
          <ac:chgData name="אלכס גורבצ'וב" userId="8459a7c7-b354-45d8-a56f-77640536e27f" providerId="ADAL" clId="{FC55C061-3A53-4168-928E-D280B3061046}" dt="2022-12-01T15:14:18.352" v="66" actId="20577"/>
          <ac:spMkLst>
            <pc:docMk/>
            <pc:sldMk cId="3403092877" sldId="522"/>
            <ac:spMk id="9" creationId="{0AD16726-3C21-C04F-83A6-F10CC5F0A2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554914" y="1889760"/>
            <a:ext cx="3206779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טבלת סיכונים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BD523B-A1C8-B2CC-61DE-936358794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12978"/>
              </p:ext>
            </p:extLst>
          </p:nvPr>
        </p:nvGraphicFramePr>
        <p:xfrm>
          <a:off x="1226659" y="3125277"/>
          <a:ext cx="10005645" cy="271281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069042">
                  <a:extLst>
                    <a:ext uri="{9D8B030D-6E8A-4147-A177-3AD203B41FA5}">
                      <a16:colId xmlns:a16="http://schemas.microsoft.com/office/drawing/2014/main" val="817441866"/>
                    </a:ext>
                  </a:extLst>
                </a:gridCol>
                <a:gridCol w="1169558">
                  <a:extLst>
                    <a:ext uri="{9D8B030D-6E8A-4147-A177-3AD203B41FA5}">
                      <a16:colId xmlns:a16="http://schemas.microsoft.com/office/drawing/2014/main" val="3071983486"/>
                    </a:ext>
                  </a:extLst>
                </a:gridCol>
                <a:gridCol w="933046">
                  <a:extLst>
                    <a:ext uri="{9D8B030D-6E8A-4147-A177-3AD203B41FA5}">
                      <a16:colId xmlns:a16="http://schemas.microsoft.com/office/drawing/2014/main" val="182044198"/>
                    </a:ext>
                  </a:extLst>
                </a:gridCol>
                <a:gridCol w="1089717">
                  <a:extLst>
                    <a:ext uri="{9D8B030D-6E8A-4147-A177-3AD203B41FA5}">
                      <a16:colId xmlns:a16="http://schemas.microsoft.com/office/drawing/2014/main" val="2098129206"/>
                    </a:ext>
                  </a:extLst>
                </a:gridCol>
                <a:gridCol w="1524262">
                  <a:extLst>
                    <a:ext uri="{9D8B030D-6E8A-4147-A177-3AD203B41FA5}">
                      <a16:colId xmlns:a16="http://schemas.microsoft.com/office/drawing/2014/main" val="1676231745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884528082"/>
                    </a:ext>
                  </a:extLst>
                </a:gridCol>
                <a:gridCol w="1850204">
                  <a:extLst>
                    <a:ext uri="{9D8B030D-6E8A-4147-A177-3AD203B41FA5}">
                      <a16:colId xmlns:a16="http://schemas.microsoft.com/office/drawing/2014/main" val="248552970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944836970"/>
                    </a:ext>
                  </a:extLst>
                </a:gridCol>
              </a:tblGrid>
              <a:tr h="284493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סיכון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חומרה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רמה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Mitigation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סוג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סטאטוס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571817"/>
                  </a:ext>
                </a:extLst>
              </a:tr>
              <a:tr h="2428323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ידוע כיום שעלול לגרום לסיכון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בעיה שעדיין לא התרחשה ועלולה להתרחש בעתיד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הסיכוי שהסיכון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מידת הנזק שהסיכון יגרום אם הוא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מכפלה של הסיכוי כפול מידת החומרה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תוכנית שניתן לבצע היום על מנת למזער או למנוע מהסיכון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מוצר\פרויקט: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b="1" dirty="0">
                          <a:effectLst/>
                        </a:rPr>
                        <a:t>סיכוני מוצר </a:t>
                      </a:r>
                      <a:r>
                        <a:rPr lang="he-IL" sz="1400" dirty="0">
                          <a:effectLst/>
                        </a:rPr>
                        <a:t>הם סיכונים שיגרמו נזק ללקוח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dirty="0">
                          <a:effectLst/>
                        </a:rPr>
                        <a:t> </a:t>
                      </a:r>
                      <a:r>
                        <a:rPr lang="he-IL" sz="1400" b="1" dirty="0">
                          <a:effectLst/>
                        </a:rPr>
                        <a:t>סיכוני פרויקטי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יפגעו בפרויקט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מתוך רשימת סטאטוסים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76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דירוג סטאטוסים: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הבאג הזה קריטי מספיק כדי לקרוס את המערכת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לחוסר פונקציונליות של התוכנית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באג מונע מאזורים אחרים של המוצר להיבדק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השפעה מינימלית על השימוש במוצר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4189</TotalTime>
  <Words>124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הנחיות למיני-פרויקט</vt:lpstr>
      <vt:lpstr>הנחיות למיני-פרויקט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25</cp:revision>
  <dcterms:created xsi:type="dcterms:W3CDTF">2022-03-07T11:44:47Z</dcterms:created>
  <dcterms:modified xsi:type="dcterms:W3CDTF">2022-12-01T15:16:05Z</dcterms:modified>
</cp:coreProperties>
</file>